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1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20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3320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tableStyles" Target="tableStyles.xml"/><Relationship Id="rId10" Type="http://schemas.openxmlformats.org/officeDocument/2006/relationships/font" Target="fonts/font4.fntdata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05/09/2025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037382" y="3086646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3121534" y="3558178"/>
            <a:ext cx="1281854" cy="242568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Umsóknir 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2998013" y="3810219"/>
            <a:ext cx="1624125" cy="242198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opna 2. apríl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Evrópusambandið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87777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45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Leynist draumaliðið </a:t>
            </a:r>
            <a:br>
              <a:rPr lang="fr-FR"/>
            </a:br>
            <a:r>
              <a:rPr lang="fr-FR"/>
              <a:t>þitt hér?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76BC307-01EB-413E-5DA1-8B6E69BAA1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28B4F660-1DA2-AA15-051D-0D386C588323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Evrópusambandið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08906881-534D-148A-41EA-1F65A9BFA05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1845" b="1845"/>
          <a:stretch/>
        </p:blipFill>
        <p:spPr>
          <a:xfrm>
            <a:off x="180901" y="3966863"/>
            <a:ext cx="1068203" cy="96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23ED274-F1A4-5E0B-E5CD-E7E9BA1934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EB7340D-DAD6-25E8-2E89-301551AAEE7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 rot="20827250">
            <a:off x="2624248" y="3807933"/>
            <a:ext cx="2391647" cy="242198"/>
          </a:xfrm>
        </p:spPr>
        <p:txBody>
          <a:bodyPr/>
          <a:lstStyle/>
          <a:p>
            <a:r>
              <a:rPr lang="fr-FR" dirty="0" err="1"/>
              <a:t>Opna</a:t>
            </a:r>
            <a:r>
              <a:rPr lang="fr-FR" dirty="0"/>
              <a:t> 30. </a:t>
            </a:r>
            <a:r>
              <a:rPr lang="is-IS" b="0" dirty="0"/>
              <a:t>október</a:t>
            </a:r>
            <a:r>
              <a:rPr lang="fr-FR" dirty="0"/>
              <a:t>.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C72A62E-4500-C30C-5F2F-18E9F049B6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8882578-DA7B-BCF7-F2DE-56C0950F3C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0517" y="3976922"/>
            <a:ext cx="981519" cy="98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3FAF8CB-A426-453D-AF3E-55B94E66B6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9A683BF-5461-4394-AF08-36AFBE1F1860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3.xml><?xml version="1.0" encoding="utf-8"?>
<ds:datastoreItem xmlns:ds="http://schemas.openxmlformats.org/officeDocument/2006/customXml" ds:itemID="{6091151A-5BB6-403D-B4ED-4CA156B3EA0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11254</TotalTime>
  <Words>5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EC Square Sans Pro Extra Black</vt:lpstr>
      <vt:lpstr>Calibri</vt:lpstr>
      <vt:lpstr>Roboto</vt:lpstr>
      <vt:lpstr>Arial Black</vt:lpstr>
      <vt:lpstr>Arial</vt:lpstr>
      <vt:lpstr>Open Sans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121</cp:revision>
  <dcterms:created xsi:type="dcterms:W3CDTF">2021-04-28T16:14:15Z</dcterms:created>
  <dcterms:modified xsi:type="dcterms:W3CDTF">2025-09-05T08:27:51Z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2025-09-05T08:27:50Z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930ea6c0-25d9-4b7d-bd28-e0c6ab68a910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